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9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7E002D-7A49-40D8-91F8-4B1669CB268E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V="1">
            <a:off x="9501273" y="4385611"/>
            <a:ext cx="1" cy="75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685710" y="2387654"/>
            <a:ext cx="3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Create for </a:t>
            </a:r>
            <a:r>
              <a:rPr lang="en-US" b="1" dirty="0"/>
              <a:t>aggregate roots</a:t>
            </a:r>
            <a:r>
              <a:rPr lang="en-US" dirty="0"/>
              <a:t>, not for entities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79668"/>
            <a:ext cx="5506191" cy="3097295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1491838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FF000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6403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7101005" y="169068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4570131" y="290682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614358" y="2198171"/>
            <a:ext cx="190676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7101006" y="290682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9631881" y="290682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8145232" y="219817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852171" y="219817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312" y="519045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9631881" y="383773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7101004" y="383773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4570131" y="383773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8145231" y="352452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10676104" y="351819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5614352" y="351819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372" y="528036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80" y="528036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5351782" y="597839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5614350" y="423317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145231" y="423914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10676104" y="423317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7667503" y="597875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10037947" y="604411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938719" y="1502923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Halil İbrahim Kalkan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		</a:t>
            </a:r>
            <a:r>
              <a:rPr lang="en-US" dirty="0"/>
              <a:t>halilibrahimkalkan.com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GitHub	</a:t>
            </a:r>
            <a:r>
              <a:rPr lang="en-US" dirty="0"/>
              <a:t>@hikalkan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Twitter	</a:t>
            </a:r>
            <a:r>
              <a:rPr lang="en-US" dirty="0"/>
              <a:t>@</a:t>
            </a:r>
            <a:r>
              <a:rPr lang="en-US" dirty="0" err="1"/>
              <a:t>hibrahimkalkan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1460</Words>
  <Application>Microsoft Office PowerPoint</Application>
  <PresentationFormat>Widescreen</PresentationFormat>
  <Paragraphs>343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/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217</cp:revision>
  <dcterms:created xsi:type="dcterms:W3CDTF">2019-07-06T13:27:31Z</dcterms:created>
  <dcterms:modified xsi:type="dcterms:W3CDTF">2019-09-16T15:24:37Z</dcterms:modified>
</cp:coreProperties>
</file>